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12" r:id="rId1"/>
  </p:sldMasterIdLst>
  <p:notesMasterIdLst>
    <p:notesMasterId r:id="rId7"/>
  </p:notesMasterIdLst>
  <p:sldIdLst>
    <p:sldId id="402" r:id="rId2"/>
    <p:sldId id="403" r:id="rId3"/>
    <p:sldId id="404" r:id="rId4"/>
    <p:sldId id="407" r:id="rId5"/>
    <p:sldId id="408" r:id="rId6"/>
  </p:sldIdLst>
  <p:sldSz cx="10801350" cy="7921625"/>
  <p:notesSz cx="6888163" cy="10020300"/>
  <p:defaultTextStyle>
    <a:defPPr>
      <a:defRPr lang="ru-RU"/>
    </a:defPPr>
    <a:lvl1pPr marL="0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2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8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84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31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77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23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68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5">
          <p15:clr>
            <a:srgbClr val="A4A3A4"/>
          </p15:clr>
        </p15:guide>
        <p15:guide id="2" pos="340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33CC33"/>
    <a:srgbClr val="196FD7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626" autoAdjust="0"/>
    <p:restoredTop sz="94624" autoAdjust="0"/>
  </p:normalViewPr>
  <p:slideViewPr>
    <p:cSldViewPr>
      <p:cViewPr varScale="1">
        <p:scale>
          <a:sx n="95" d="100"/>
          <a:sy n="95" d="100"/>
        </p:scale>
        <p:origin x="1110" y="84"/>
      </p:cViewPr>
      <p:guideLst>
        <p:guide orient="horz" pos="2495"/>
        <p:guide pos="340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6D10A1D8-9061-4877-9CD0-4BF0BE4840C4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2650" y="750888"/>
            <a:ext cx="51228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F58C3AB1-1AD0-44E6-8C35-BC4D1228DE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458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2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8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84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31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77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23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68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0105" y="2460841"/>
            <a:ext cx="9181148" cy="169801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20203" y="4488921"/>
            <a:ext cx="7560946" cy="202441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4599" y="498772"/>
            <a:ext cx="2105888" cy="1064651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6934" y="498772"/>
            <a:ext cx="6137642" cy="106465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3236" y="5090379"/>
            <a:ext cx="9181148" cy="157332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3236" y="3357527"/>
            <a:ext cx="9181148" cy="173285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2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6935" y="2911933"/>
            <a:ext cx="4121765" cy="823335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68723" y="2911933"/>
            <a:ext cx="4121765" cy="823335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9" y="317233"/>
            <a:ext cx="9721216" cy="1320271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0069" y="1773198"/>
            <a:ext cx="4772471" cy="738984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146" indent="0">
              <a:buNone/>
              <a:defRPr sz="2000" b="1"/>
            </a:lvl2pPr>
            <a:lvl3pPr marL="914292" indent="0">
              <a:buNone/>
              <a:defRPr sz="1800" b="1"/>
            </a:lvl3pPr>
            <a:lvl4pPr marL="1371438" indent="0">
              <a:buNone/>
              <a:defRPr sz="1600" b="1"/>
            </a:lvl4pPr>
            <a:lvl5pPr marL="1828584" indent="0">
              <a:buNone/>
              <a:defRPr sz="1600" b="1"/>
            </a:lvl5pPr>
            <a:lvl6pPr marL="2285731" indent="0">
              <a:buNone/>
              <a:defRPr sz="1600" b="1"/>
            </a:lvl6pPr>
            <a:lvl7pPr marL="2742877" indent="0">
              <a:buNone/>
              <a:defRPr sz="1600" b="1"/>
            </a:lvl7pPr>
            <a:lvl8pPr marL="3200023" indent="0">
              <a:buNone/>
              <a:defRPr sz="1600" b="1"/>
            </a:lvl8pPr>
            <a:lvl9pPr marL="365716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0069" y="2512182"/>
            <a:ext cx="4772471" cy="4564104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86937" y="1773198"/>
            <a:ext cx="4774346" cy="738984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146" indent="0">
              <a:buNone/>
              <a:defRPr sz="2000" b="1"/>
            </a:lvl2pPr>
            <a:lvl3pPr marL="914292" indent="0">
              <a:buNone/>
              <a:defRPr sz="1800" b="1"/>
            </a:lvl3pPr>
            <a:lvl4pPr marL="1371438" indent="0">
              <a:buNone/>
              <a:defRPr sz="1600" b="1"/>
            </a:lvl4pPr>
            <a:lvl5pPr marL="1828584" indent="0">
              <a:buNone/>
              <a:defRPr sz="1600" b="1"/>
            </a:lvl5pPr>
            <a:lvl6pPr marL="2285731" indent="0">
              <a:buNone/>
              <a:defRPr sz="1600" b="1"/>
            </a:lvl6pPr>
            <a:lvl7pPr marL="2742877" indent="0">
              <a:buNone/>
              <a:defRPr sz="1600" b="1"/>
            </a:lvl7pPr>
            <a:lvl8pPr marL="3200023" indent="0">
              <a:buNone/>
              <a:defRPr sz="1600" b="1"/>
            </a:lvl8pPr>
            <a:lvl9pPr marL="365716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86937" y="2512182"/>
            <a:ext cx="4774346" cy="4564104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70" y="315400"/>
            <a:ext cx="3553570" cy="134227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23029" y="315401"/>
            <a:ext cx="6038254" cy="67608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5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40070" y="1657674"/>
            <a:ext cx="3553570" cy="5418612"/>
          </a:xfr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2" indent="0">
              <a:buNone/>
              <a:defRPr sz="1100"/>
            </a:lvl3pPr>
            <a:lvl4pPr marL="1371438" indent="0">
              <a:buNone/>
              <a:defRPr sz="900"/>
            </a:lvl4pPr>
            <a:lvl5pPr marL="1828584" indent="0">
              <a:buNone/>
              <a:defRPr sz="900"/>
            </a:lvl5pPr>
            <a:lvl6pPr marL="2285731" indent="0">
              <a:buNone/>
              <a:defRPr sz="900"/>
            </a:lvl6pPr>
            <a:lvl7pPr marL="2742877" indent="0">
              <a:buNone/>
              <a:defRPr sz="900"/>
            </a:lvl7pPr>
            <a:lvl8pPr marL="3200023" indent="0">
              <a:buNone/>
              <a:defRPr sz="900"/>
            </a:lvl8pPr>
            <a:lvl9pPr marL="365716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7143" y="5545137"/>
            <a:ext cx="6480810" cy="65463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117143" y="707813"/>
            <a:ext cx="6480810" cy="4752975"/>
          </a:xfrm>
        </p:spPr>
        <p:txBody>
          <a:bodyPr/>
          <a:lstStyle>
            <a:lvl1pPr marL="0" indent="0">
              <a:buNone/>
              <a:defRPr sz="3200"/>
            </a:lvl1pPr>
            <a:lvl2pPr marL="457146" indent="0">
              <a:buNone/>
              <a:defRPr sz="2800"/>
            </a:lvl2pPr>
            <a:lvl3pPr marL="914292" indent="0">
              <a:buNone/>
              <a:defRPr sz="2500"/>
            </a:lvl3pPr>
            <a:lvl4pPr marL="1371438" indent="0">
              <a:buNone/>
              <a:defRPr sz="2000"/>
            </a:lvl4pPr>
            <a:lvl5pPr marL="1828584" indent="0">
              <a:buNone/>
              <a:defRPr sz="2000"/>
            </a:lvl5pPr>
            <a:lvl6pPr marL="2285731" indent="0">
              <a:buNone/>
              <a:defRPr sz="2000"/>
            </a:lvl6pPr>
            <a:lvl7pPr marL="2742877" indent="0">
              <a:buNone/>
              <a:defRPr sz="2000"/>
            </a:lvl7pPr>
            <a:lvl8pPr marL="3200023" indent="0">
              <a:buNone/>
              <a:defRPr sz="2000"/>
            </a:lvl8pPr>
            <a:lvl9pPr marL="3657168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17143" y="6199772"/>
            <a:ext cx="6480810" cy="929690"/>
          </a:xfr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2" indent="0">
              <a:buNone/>
              <a:defRPr sz="1100"/>
            </a:lvl3pPr>
            <a:lvl4pPr marL="1371438" indent="0">
              <a:buNone/>
              <a:defRPr sz="900"/>
            </a:lvl4pPr>
            <a:lvl5pPr marL="1828584" indent="0">
              <a:buNone/>
              <a:defRPr sz="900"/>
            </a:lvl5pPr>
            <a:lvl6pPr marL="2285731" indent="0">
              <a:buNone/>
              <a:defRPr sz="900"/>
            </a:lvl6pPr>
            <a:lvl7pPr marL="2742877" indent="0">
              <a:buNone/>
              <a:defRPr sz="900"/>
            </a:lvl7pPr>
            <a:lvl8pPr marL="3200023" indent="0">
              <a:buNone/>
              <a:defRPr sz="900"/>
            </a:lvl8pPr>
            <a:lvl9pPr marL="365716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9" y="317233"/>
            <a:ext cx="9721216" cy="1320271"/>
          </a:xfrm>
          <a:prstGeom prst="rect">
            <a:avLst/>
          </a:prstGeom>
        </p:spPr>
        <p:txBody>
          <a:bodyPr vert="horz" lIns="91430" tIns="45714" rIns="91430" bIns="4571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0069" y="1848381"/>
            <a:ext cx="9721216" cy="5227907"/>
          </a:xfrm>
          <a:prstGeom prst="rect">
            <a:avLst/>
          </a:prstGeom>
        </p:spPr>
        <p:txBody>
          <a:bodyPr vert="horz" lIns="91430" tIns="45714" rIns="91430" bIns="4571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40069" y="7342176"/>
            <a:ext cx="2520315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FEEF6-9FF7-4D86-9F1F-0266AF555505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90463" y="7342176"/>
            <a:ext cx="3420428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740971" y="7342176"/>
            <a:ext cx="2520315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292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9" indent="-342859" algn="l" defTabSz="914292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2" indent="-285716" algn="l" defTabSz="914292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65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1" indent="-228574" algn="l" defTabSz="914292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57" indent="-228574" algn="l" defTabSz="914292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03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9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95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42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6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2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8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4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31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7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23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8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0494"/>
            <a:ext cx="10801350" cy="8122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Otdel\Desktop\Год педагога и наставника\Логотип наш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3003" y="503260"/>
            <a:ext cx="1590303" cy="1010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5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37620" y="1152500"/>
            <a:ext cx="7344816" cy="518457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800275" y="6486230"/>
            <a:ext cx="52195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Arial" panose="020B0604020202020204" pitchFamily="34" charset="0"/>
              </a:rPr>
              <a:t>Ермолаев Никифор Васильевич</a:t>
            </a:r>
            <a:r>
              <a:rPr lang="ru-RU" dirty="0">
                <a:latin typeface="Times New Roman" panose="02020603050405020304" pitchFamily="18" charset="0"/>
                <a:ea typeface="Arial" panose="020B0604020202020204" pitchFamily="34" charset="0"/>
              </a:rPr>
              <a:t>  (брат бабушки)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2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2163" y="792460"/>
            <a:ext cx="7416824" cy="5256584"/>
          </a:xfrm>
          <a:prstGeom prst="rect">
            <a:avLst/>
          </a:prstGeom>
        </p:spPr>
      </p:pic>
      <p:pic>
        <p:nvPicPr>
          <p:cNvPr id="3" name="Picture 2" descr="C:\Users\Otdel\Desktop\Год педагога и наставника\Логотип наш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2852" y="360412"/>
            <a:ext cx="1590303" cy="1010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56259" y="6337076"/>
            <a:ext cx="51317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Arial" panose="020B0604020202020204" pitchFamily="34" charset="0"/>
              </a:rPr>
              <a:t>Ермолаева (Малышева) Евдокия </a:t>
            </a:r>
            <a:r>
              <a:rPr lang="ru-RU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Емельяновна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788048" y="6337076"/>
            <a:ext cx="8899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Arial" panose="020B0604020202020204" pitchFamily="34" charset="0"/>
              </a:rPr>
              <a:t>(мама)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2451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Otdel\Desktop\Год педагога и наставника\Логотип наш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2852" y="360412"/>
            <a:ext cx="1590303" cy="1010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3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4091" y="1944588"/>
            <a:ext cx="4680520" cy="370841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060686" y="6114070"/>
            <a:ext cx="51317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Arial" panose="020B0604020202020204" pitchFamily="34" charset="0"/>
              </a:rPr>
              <a:t>Ермолаева (Малышева) Евдокия </a:t>
            </a:r>
            <a:r>
              <a:rPr lang="ru-RU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Емельяновна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203708" y="6114070"/>
            <a:ext cx="8899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Arial" panose="020B0604020202020204" pitchFamily="34" charset="0"/>
              </a:rPr>
              <a:t>(мама) </a:t>
            </a:r>
            <a:endParaRPr lang="ru-RU" dirty="0"/>
          </a:p>
        </p:txBody>
      </p:sp>
      <p:pic>
        <p:nvPicPr>
          <p:cNvPr id="7" name="image4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199605" y="2016596"/>
            <a:ext cx="4896544" cy="3636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200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Otdel\Desktop\Год педагога и наставника\Логотип наш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2852" y="360412"/>
            <a:ext cx="1590303" cy="1010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6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56259" y="1584548"/>
            <a:ext cx="6946900" cy="475361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171372" y="6481092"/>
            <a:ext cx="79166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Arial" panose="020B0604020202020204" pitchFamily="34" charset="0"/>
              </a:rPr>
              <a:t>	Ермолаева Любовь </a:t>
            </a:r>
            <a:r>
              <a:rPr lang="ru-RU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Емельяновна</a:t>
            </a:r>
            <a:r>
              <a:rPr lang="ru-RU" dirty="0">
                <a:latin typeface="Times New Roman" panose="02020603050405020304" pitchFamily="18" charset="0"/>
                <a:ea typeface="Arial" panose="020B0604020202020204" pitchFamily="34" charset="0"/>
              </a:rPr>
              <a:t> (сестра мамы</a:t>
            </a:r>
            <a:r>
              <a:rPr lang="ru-RU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)</a:t>
            </a:r>
            <a:r>
              <a:rPr lang="en-US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 слева первая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7665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Otdel\Desktop\Год педагога и наставника\Логотип наш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2852" y="360412"/>
            <a:ext cx="1590303" cy="1010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36179" y="5905028"/>
            <a:ext cx="92890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ea typeface="Arial" panose="020B0604020202020204" pitchFamily="34" charset="0"/>
              </a:rPr>
              <a:t> Федорова (Малышева)  Ирина Тимофеевна</a:t>
            </a:r>
            <a:r>
              <a:rPr lang="ru-RU" dirty="0">
                <a:latin typeface="Times New Roman" panose="02020603050405020304" pitchFamily="18" charset="0"/>
                <a:ea typeface="Arial" panose="020B0604020202020204" pitchFamily="34" charset="0"/>
              </a:rPr>
              <a:t>, учитель географии 1 квалификационной категории, МБОУ «Основная общеобразовательная школа №6»Чистопольского муниципального района РТ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435" y="311492"/>
            <a:ext cx="3996672" cy="5593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804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3641</TotalTime>
  <Words>49</Words>
  <Application>Microsoft Office PowerPoint</Application>
  <PresentationFormat>Произвольный</PresentationFormat>
  <Paragraphs>7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Венера</dc:creator>
  <cp:lastModifiedBy>Школа 6</cp:lastModifiedBy>
  <cp:revision>806</cp:revision>
  <dcterms:created xsi:type="dcterms:W3CDTF">2012-10-29T05:24:40Z</dcterms:created>
  <dcterms:modified xsi:type="dcterms:W3CDTF">2023-03-21T13:45:39Z</dcterms:modified>
</cp:coreProperties>
</file>